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  <p:sldId id="257" r:id="rId3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55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9" autoAdjust="0"/>
    <p:restoredTop sz="94660"/>
  </p:normalViewPr>
  <p:slideViewPr>
    <p:cSldViewPr snapToGrid="0">
      <p:cViewPr>
        <p:scale>
          <a:sx n="70" d="100"/>
          <a:sy n="70" d="100"/>
        </p:scale>
        <p:origin x="161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0EFA-D55B-405F-8EFF-A6776BF3C5F1}" type="datetimeFigureOut">
              <a:rPr kumimoji="1" lang="ja-JP" altLang="en-US" smtClean="0"/>
              <a:t>2019/5/31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826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0EFA-D55B-405F-8EFF-A6776BF3C5F1}" type="datetimeFigureOut">
              <a:rPr kumimoji="1" lang="ja-JP" altLang="en-US" smtClean="0"/>
              <a:t>2019/5/31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4569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0EFA-D55B-405F-8EFF-A6776BF3C5F1}" type="datetimeFigureOut">
              <a:rPr kumimoji="1" lang="ja-JP" altLang="en-US" smtClean="0"/>
              <a:t>2019/5/31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3070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0EFA-D55B-405F-8EFF-A6776BF3C5F1}" type="datetimeFigureOut">
              <a:rPr kumimoji="1" lang="ja-JP" altLang="en-US" smtClean="0"/>
              <a:t>2019/5/31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233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0EFA-D55B-405F-8EFF-A6776BF3C5F1}" type="datetimeFigureOut">
              <a:rPr kumimoji="1" lang="ja-JP" altLang="en-US" smtClean="0"/>
              <a:t>2019/5/31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9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0EFA-D55B-405F-8EFF-A6776BF3C5F1}" type="datetimeFigureOut">
              <a:rPr kumimoji="1" lang="ja-JP" altLang="en-US" smtClean="0"/>
              <a:t>2019/5/31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294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0EFA-D55B-405F-8EFF-A6776BF3C5F1}" type="datetimeFigureOut">
              <a:rPr kumimoji="1" lang="ja-JP" altLang="en-US" smtClean="0"/>
              <a:t>2019/5/31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1448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0EFA-D55B-405F-8EFF-A6776BF3C5F1}" type="datetimeFigureOut">
              <a:rPr kumimoji="1" lang="ja-JP" altLang="en-US" smtClean="0"/>
              <a:t>2019/5/31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769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0EFA-D55B-405F-8EFF-A6776BF3C5F1}" type="datetimeFigureOut">
              <a:rPr kumimoji="1" lang="ja-JP" altLang="en-US" smtClean="0"/>
              <a:t>2019/5/31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235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0EFA-D55B-405F-8EFF-A6776BF3C5F1}" type="datetimeFigureOut">
              <a:rPr kumimoji="1" lang="ja-JP" altLang="en-US" smtClean="0"/>
              <a:t>2019/5/31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5122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10EFA-D55B-405F-8EFF-A6776BF3C5F1}" type="datetimeFigureOut">
              <a:rPr kumimoji="1" lang="ja-JP" altLang="en-US" smtClean="0"/>
              <a:t>2019/5/31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6730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10EFA-D55B-405F-8EFF-A6776BF3C5F1}" type="datetimeFigureOut">
              <a:rPr kumimoji="1" lang="ja-JP" altLang="en-US" smtClean="0"/>
              <a:t>2019/5/31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285CF-155F-44E9-A9FB-C1200B7DC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146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FEEAD383-1522-4A28-9B12-50F54C9151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" y="-1"/>
            <a:ext cx="7558549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518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1E62DBD0-ADE0-45B8-831C-75C5AC3C7E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"/>
            <a:ext cx="7559675" cy="11159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708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269</TotalTime>
  <Words>0</Words>
  <Application>Microsoft Office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安達　純子</dc:creator>
  <cp:lastModifiedBy>安達　純子</cp:lastModifiedBy>
  <cp:revision>28</cp:revision>
  <dcterms:created xsi:type="dcterms:W3CDTF">2019-05-28T04:24:25Z</dcterms:created>
  <dcterms:modified xsi:type="dcterms:W3CDTF">2019-05-31T07:50:40Z</dcterms:modified>
</cp:coreProperties>
</file>